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00B-4BC9-4183-B4DD-2D13A5A158FD}" type="datetimeFigureOut">
              <a:rPr lang="es-MX" smtClean="0"/>
              <a:t>21/02/2013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6B83-264C-41E1-B208-FA013D19F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96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00B-4BC9-4183-B4DD-2D13A5A158FD}" type="datetimeFigureOut">
              <a:rPr lang="es-MX" smtClean="0"/>
              <a:t>21/02/2013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6B83-264C-41E1-B208-FA013D19F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10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00B-4BC9-4183-B4DD-2D13A5A158FD}" type="datetimeFigureOut">
              <a:rPr lang="es-MX" smtClean="0"/>
              <a:t>21/02/2013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6B83-264C-41E1-B208-FA013D19F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532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00B-4BC9-4183-B4DD-2D13A5A158FD}" type="datetimeFigureOut">
              <a:rPr lang="es-MX" smtClean="0"/>
              <a:t>21/02/2013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6B83-264C-41E1-B208-FA013D19F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897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00B-4BC9-4183-B4DD-2D13A5A158FD}" type="datetimeFigureOut">
              <a:rPr lang="es-MX" smtClean="0"/>
              <a:t>21/02/2013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6B83-264C-41E1-B208-FA013D19F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090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00B-4BC9-4183-B4DD-2D13A5A158FD}" type="datetimeFigureOut">
              <a:rPr lang="es-MX" smtClean="0"/>
              <a:t>21/02/2013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6B83-264C-41E1-B208-FA013D19F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014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00B-4BC9-4183-B4DD-2D13A5A158FD}" type="datetimeFigureOut">
              <a:rPr lang="es-MX" smtClean="0"/>
              <a:t>21/02/2013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6B83-264C-41E1-B208-FA013D19F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642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00B-4BC9-4183-B4DD-2D13A5A158FD}" type="datetimeFigureOut">
              <a:rPr lang="es-MX" smtClean="0"/>
              <a:t>21/02/2013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6B83-264C-41E1-B208-FA013D19F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271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00B-4BC9-4183-B4DD-2D13A5A158FD}" type="datetimeFigureOut">
              <a:rPr lang="es-MX" smtClean="0"/>
              <a:t>21/02/2013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6B83-264C-41E1-B208-FA013D19F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75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00B-4BC9-4183-B4DD-2D13A5A158FD}" type="datetimeFigureOut">
              <a:rPr lang="es-MX" smtClean="0"/>
              <a:t>21/02/2013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6B83-264C-41E1-B208-FA013D19F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628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900B-4BC9-4183-B4DD-2D13A5A158FD}" type="datetimeFigureOut">
              <a:rPr lang="es-MX" smtClean="0"/>
              <a:t>21/02/2013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6B83-264C-41E1-B208-FA013D19F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722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900B-4BC9-4183-B4DD-2D13A5A158FD}" type="datetimeFigureOut">
              <a:rPr lang="es-MX" smtClean="0"/>
              <a:t>21/02/2013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A6B83-264C-41E1-B208-FA013D19F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911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t="11706" r="36638" b="6250"/>
          <a:stretch/>
        </p:blipFill>
        <p:spPr bwMode="auto">
          <a:xfrm>
            <a:off x="7137" y="141008"/>
            <a:ext cx="8693555" cy="666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9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3614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dirty="0"/>
              <a:t>Para crear un link debes encerrar las palabras sobre las que se hará clic entre</a:t>
            </a:r>
          </a:p>
          <a:p>
            <a:pPr marL="0" indent="0">
              <a:buNone/>
            </a:pPr>
            <a:r>
              <a:rPr lang="es-MX" dirty="0"/>
              <a:t>el </a:t>
            </a:r>
            <a:r>
              <a:rPr lang="es-MX" dirty="0" err="1"/>
              <a:t>tag</a:t>
            </a:r>
            <a:r>
              <a:rPr lang="es-MX" dirty="0"/>
              <a:t> </a:t>
            </a:r>
            <a:r>
              <a:rPr lang="es-MX" b="1" dirty="0">
                <a:solidFill>
                  <a:srgbClr val="FF0000"/>
                </a:solidFill>
              </a:rPr>
              <a:t>&lt;a </a:t>
            </a:r>
            <a:r>
              <a:rPr lang="es-MX" b="1" dirty="0" err="1">
                <a:solidFill>
                  <a:srgbClr val="FF0000"/>
                </a:solidFill>
              </a:rPr>
              <a:t>href</a:t>
            </a:r>
            <a:r>
              <a:rPr lang="es-MX" b="1" dirty="0">
                <a:solidFill>
                  <a:srgbClr val="FF0000"/>
                </a:solidFill>
              </a:rPr>
              <a:t>=”?”&gt; </a:t>
            </a:r>
            <a:r>
              <a:rPr lang="es-MX" dirty="0"/>
              <a:t>y el </a:t>
            </a:r>
            <a:r>
              <a:rPr lang="es-MX" dirty="0" err="1"/>
              <a:t>tag</a:t>
            </a:r>
            <a:r>
              <a:rPr lang="es-MX" dirty="0"/>
              <a:t> </a:t>
            </a:r>
            <a:r>
              <a:rPr lang="es-MX" b="1" dirty="0">
                <a:solidFill>
                  <a:srgbClr val="FF0000"/>
                </a:solidFill>
              </a:rPr>
              <a:t>&lt;/a&gt;</a:t>
            </a:r>
            <a:r>
              <a:rPr lang="es-MX" dirty="0">
                <a:solidFill>
                  <a:srgbClr val="FF0000"/>
                </a:solidFill>
              </a:rPr>
              <a:t>. </a:t>
            </a:r>
            <a:r>
              <a:rPr lang="es-MX" dirty="0"/>
              <a:t>En vez del signo </a:t>
            </a:r>
            <a:r>
              <a:rPr lang="es-MX" b="1" dirty="0"/>
              <a:t>? </a:t>
            </a:r>
            <a:r>
              <a:rPr lang="es-MX" dirty="0"/>
              <a:t>se debe escribir la</a:t>
            </a:r>
          </a:p>
          <a:p>
            <a:pPr marL="0" indent="0">
              <a:buNone/>
            </a:pPr>
            <a:r>
              <a:rPr lang="es-MX" dirty="0"/>
              <a:t>dirección (URL) del documento al que se va a ligar.</a:t>
            </a:r>
          </a:p>
          <a:p>
            <a:pPr marL="0" indent="0">
              <a:buNone/>
            </a:pPr>
            <a:r>
              <a:rPr lang="es-MX" dirty="0"/>
              <a:t>Por ejemplo, el link para ir a la página Web de Grupo Educare se programa</a:t>
            </a:r>
          </a:p>
          <a:p>
            <a:pPr marL="0" indent="0">
              <a:buNone/>
            </a:pPr>
            <a:r>
              <a:rPr lang="es-MX" dirty="0"/>
              <a:t>así:</a:t>
            </a:r>
          </a:p>
          <a:p>
            <a:pPr marL="0" indent="0">
              <a:buNone/>
            </a:pPr>
            <a:r>
              <a:rPr lang="es-MX" dirty="0">
                <a:solidFill>
                  <a:srgbClr val="FF0000"/>
                </a:solidFill>
              </a:rPr>
              <a:t>&lt;a </a:t>
            </a:r>
            <a:r>
              <a:rPr lang="es-MX" dirty="0" err="1">
                <a:solidFill>
                  <a:srgbClr val="FF0000"/>
                </a:solidFill>
              </a:rPr>
              <a:t>href</a:t>
            </a:r>
            <a:r>
              <a:rPr lang="es-MX" dirty="0">
                <a:solidFill>
                  <a:srgbClr val="FF0000"/>
                </a:solidFill>
              </a:rPr>
              <a:t>=”http://www.grupoeducare.com”&gt;Visita la página de Grupo Educare&lt;/a&gt;</a:t>
            </a:r>
          </a:p>
        </p:txBody>
      </p:sp>
    </p:spTree>
    <p:extLst>
      <p:ext uri="{BB962C8B-B14F-4D97-AF65-F5344CB8AC3E}">
        <p14:creationId xmlns:p14="http://schemas.microsoft.com/office/powerpoint/2010/main" val="55890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2" t="24017" r="19356" b="24017"/>
          <a:stretch/>
        </p:blipFill>
        <p:spPr bwMode="auto">
          <a:xfrm>
            <a:off x="1763688" y="620688"/>
            <a:ext cx="5818826" cy="542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95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4" t="23611" r="12208" b="35516"/>
          <a:stretch/>
        </p:blipFill>
        <p:spPr bwMode="auto">
          <a:xfrm>
            <a:off x="196404" y="692696"/>
            <a:ext cx="8947596" cy="488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3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0" t="15873" r="6965" b="18056"/>
          <a:stretch/>
        </p:blipFill>
        <p:spPr bwMode="auto">
          <a:xfrm>
            <a:off x="179510" y="332656"/>
            <a:ext cx="8807081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50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6" t="22619" r="5897" b="31151"/>
          <a:stretch/>
        </p:blipFill>
        <p:spPr bwMode="auto">
          <a:xfrm>
            <a:off x="251520" y="836712"/>
            <a:ext cx="8640960" cy="401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53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" t="27579" r="34853" b="18452"/>
          <a:stretch/>
        </p:blipFill>
        <p:spPr bwMode="auto">
          <a:xfrm>
            <a:off x="1310" y="692696"/>
            <a:ext cx="900100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70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20437" r="33180" b="23810"/>
          <a:stretch/>
        </p:blipFill>
        <p:spPr bwMode="auto">
          <a:xfrm>
            <a:off x="0" y="620688"/>
            <a:ext cx="9250445" cy="50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88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3" t="13095" r="32064" b="10606"/>
          <a:stretch/>
        </p:blipFill>
        <p:spPr bwMode="auto">
          <a:xfrm>
            <a:off x="827584" y="154724"/>
            <a:ext cx="7488832" cy="660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10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348"/>
            <a:ext cx="8229600" cy="1143000"/>
          </a:xfrm>
        </p:spPr>
        <p:txBody>
          <a:bodyPr/>
          <a:lstStyle/>
          <a:p>
            <a:r>
              <a:rPr lang="es-MX" dirty="0" smtClean="0"/>
              <a:t>Configuración de  Color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204864"/>
            <a:ext cx="9036496" cy="29809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b="1" dirty="0" smtClean="0"/>
              <a:t>body </a:t>
            </a:r>
            <a:r>
              <a:rPr lang="en-US" dirty="0" err="1" smtClean="0"/>
              <a:t>bgColor</a:t>
            </a:r>
            <a:r>
              <a:rPr lang="en-US" dirty="0" smtClean="0"/>
              <a:t>=# text=# link=# </a:t>
            </a:r>
            <a:r>
              <a:rPr lang="en-US" dirty="0" err="1" smtClean="0"/>
              <a:t>vLink</a:t>
            </a:r>
            <a:r>
              <a:rPr lang="en-US" dirty="0" smtClean="0"/>
              <a:t>=# </a:t>
            </a:r>
            <a:r>
              <a:rPr lang="en-US" dirty="0" err="1" smtClean="0"/>
              <a:t>aLink</a:t>
            </a:r>
            <a:r>
              <a:rPr lang="en-US" dirty="0" smtClean="0"/>
              <a:t>=#&gt;</a:t>
            </a:r>
          </a:p>
          <a:p>
            <a:r>
              <a:rPr lang="es-MX" dirty="0"/>
              <a:t>o bien</a:t>
            </a:r>
          </a:p>
          <a:p>
            <a:pPr marL="0" indent="0">
              <a:buNone/>
            </a:pPr>
            <a:r>
              <a:rPr lang="es-MX" dirty="0" smtClean="0"/>
              <a:t>&lt;</a:t>
            </a:r>
            <a:r>
              <a:rPr lang="es-MX" dirty="0" err="1" smtClean="0"/>
              <a:t>body</a:t>
            </a:r>
            <a:r>
              <a:rPr lang="es-MX" dirty="0" smtClean="0"/>
              <a:t> </a:t>
            </a:r>
            <a:r>
              <a:rPr lang="es-MX" dirty="0" err="1" smtClean="0"/>
              <a:t>text</a:t>
            </a:r>
            <a:r>
              <a:rPr lang="es-MX" dirty="0" smtClean="0"/>
              <a:t>=</a:t>
            </a:r>
            <a:r>
              <a:rPr lang="es-MX" dirty="0" err="1" smtClean="0"/>
              <a:t>green</a:t>
            </a:r>
            <a:r>
              <a:rPr lang="es-MX" dirty="0" smtClean="0"/>
              <a:t> link=red </a:t>
            </a:r>
            <a:r>
              <a:rPr lang="es-MX" dirty="0" err="1" smtClean="0"/>
              <a:t>vlink</a:t>
            </a:r>
            <a:r>
              <a:rPr lang="es-MX" dirty="0" smtClean="0"/>
              <a:t>=</a:t>
            </a:r>
            <a:r>
              <a:rPr lang="es-MX" dirty="0" err="1" smtClean="0"/>
              <a:t>blue</a:t>
            </a:r>
            <a:r>
              <a:rPr lang="es-MX" dirty="0" smtClean="0"/>
              <a:t>&gt;</a:t>
            </a:r>
          </a:p>
          <a:p>
            <a:pPr marL="0" indent="0">
              <a:buNone/>
            </a:pPr>
            <a:r>
              <a:rPr lang="es-MX" dirty="0" smtClean="0"/>
              <a:t>el resultado será una página con </a:t>
            </a:r>
            <a:r>
              <a:rPr lang="es-MX" b="1" dirty="0" smtClean="0"/>
              <a:t>texto </a:t>
            </a:r>
            <a:r>
              <a:rPr lang="es-MX" dirty="0" smtClean="0"/>
              <a:t>verde y </a:t>
            </a:r>
            <a:r>
              <a:rPr lang="es-MX" b="1" dirty="0" smtClean="0"/>
              <a:t>links </a:t>
            </a:r>
            <a:r>
              <a:rPr lang="es-MX" dirty="0" smtClean="0"/>
              <a:t>rojos, que se vuelven</a:t>
            </a:r>
          </a:p>
          <a:p>
            <a:pPr marL="0" indent="0">
              <a:buNone/>
            </a:pPr>
            <a:r>
              <a:rPr lang="es-MX" dirty="0" smtClean="0"/>
              <a:t>azules cuando ya han sido visitados.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1270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129</Words>
  <Application>Microsoft Office PowerPoint</Application>
  <PresentationFormat>Presentación en pantalla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Configuración de  Color 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lucio</dc:creator>
  <cp:lastModifiedBy>lucio</cp:lastModifiedBy>
  <cp:revision>4</cp:revision>
  <dcterms:created xsi:type="dcterms:W3CDTF">2013-02-21T13:28:16Z</dcterms:created>
  <dcterms:modified xsi:type="dcterms:W3CDTF">2013-02-22T17:53:03Z</dcterms:modified>
</cp:coreProperties>
</file>