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0" r:id="rId4"/>
    <p:sldId id="258" r:id="rId5"/>
    <p:sldId id="259" r:id="rId6"/>
    <p:sldId id="261" r:id="rId7"/>
    <p:sldId id="262" r:id="rId8"/>
    <p:sldId id="267" r:id="rId9"/>
    <p:sldId id="265" r:id="rId10"/>
    <p:sldId id="266" r:id="rId11"/>
    <p:sldId id="263"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667" autoAdjust="0"/>
  </p:normalViewPr>
  <p:slideViewPr>
    <p:cSldViewPr>
      <p:cViewPr varScale="1">
        <p:scale>
          <a:sx n="75" d="100"/>
          <a:sy n="75" d="100"/>
        </p:scale>
        <p:origin x="-10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DFC57-3B97-4C1B-81C9-061BF5088E77}" type="datetimeFigureOut">
              <a:rPr lang="es-MX" smtClean="0"/>
              <a:pPr/>
              <a:t>30/08/2010</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76862-BCF1-4D8C-B604-DCF470AC8B1C}"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07076862-BCF1-4D8C-B604-DCF470AC8B1C}" type="slidenum">
              <a:rPr lang="es-MX" smtClean="0"/>
              <a:pPr/>
              <a:t>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94A68AD-2505-4F1A-B474-4A88C6FAD1C2}" type="datetimeFigureOut">
              <a:rPr lang="es-MX" smtClean="0"/>
              <a:pPr/>
              <a:t>30/08/2010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97F64B3-6FF4-4D7F-8420-1D993EC9FEF9}" type="slidenum">
              <a:rPr lang="es-MX" smtClean="0"/>
              <a:pPr/>
              <a:t>‹Nº›</a:t>
            </a:fld>
            <a:endParaRPr lang="es-MX"/>
          </a:p>
        </p:txBody>
      </p:sp>
    </p:spTree>
  </p:cSld>
  <p:clrMapOvr>
    <a:masterClrMapping/>
  </p:clrMapOvr>
  <p:transition>
    <p:dissolve/>
    <p:sndAc>
      <p:stSnd>
        <p:snd r:embed="rId1" name="click.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4A68AD-2505-4F1A-B474-4A88C6FAD1C2}" type="datetimeFigureOut">
              <a:rPr lang="es-MX" smtClean="0"/>
              <a:pPr/>
              <a:t>30/08/2010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F64B3-6FF4-4D7F-8420-1D993EC9FEF9}"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sndAc>
      <p:stSnd>
        <p:snd r:embed="rId13" name="click.wav" builtIn="1"/>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apple.jpg"/>
          <p:cNvPicPr>
            <a:picLocks noChangeAspect="1"/>
          </p:cNvPicPr>
          <p:nvPr/>
        </p:nvPicPr>
        <p:blipFill>
          <a:blip r:embed="rId4"/>
          <a:stretch>
            <a:fillRect/>
          </a:stretch>
        </p:blipFill>
        <p:spPr>
          <a:xfrm>
            <a:off x="0" y="0"/>
            <a:ext cx="9144000" cy="6858000"/>
          </a:xfrm>
          <a:prstGeom prst="rect">
            <a:avLst/>
          </a:prstGeom>
        </p:spPr>
      </p:pic>
      <p:sp>
        <p:nvSpPr>
          <p:cNvPr id="2" name="1 Título"/>
          <p:cNvSpPr>
            <a:spLocks noGrp="1"/>
          </p:cNvSpPr>
          <p:nvPr>
            <p:ph type="title"/>
          </p:nvPr>
        </p:nvSpPr>
        <p:spPr>
          <a:xfrm>
            <a:off x="457200" y="274638"/>
            <a:ext cx="8229600" cy="1368412"/>
          </a:xfrm>
        </p:spPr>
        <p:txBody>
          <a:bodyPr>
            <a:normAutofit fontScale="90000"/>
          </a:bodyPr>
          <a:lstStyle/>
          <a:p>
            <a:r>
              <a:rPr lang="es-MX" sz="9600" dirty="0" smtClean="0">
                <a:solidFill>
                  <a:schemeClr val="bg1"/>
                </a:solidFill>
                <a:latin typeface="Cooper Black" pitchFamily="18" charset="0"/>
              </a:rPr>
              <a:t>MAC </a:t>
            </a:r>
            <a:endParaRPr lang="es-MX" sz="9600" dirty="0">
              <a:solidFill>
                <a:schemeClr val="bg1"/>
              </a:solidFill>
              <a:latin typeface="Cooper Black" pitchFamily="18" charset="0"/>
            </a:endParaRPr>
          </a:p>
        </p:txBody>
      </p:sp>
      <p:sp>
        <p:nvSpPr>
          <p:cNvPr id="8" name="7 Marcador de contenido"/>
          <p:cNvSpPr>
            <a:spLocks noGrp="1"/>
          </p:cNvSpPr>
          <p:nvPr>
            <p:ph sz="half" idx="1"/>
          </p:nvPr>
        </p:nvSpPr>
        <p:spPr/>
        <p:txBody>
          <a:bodyPr>
            <a:normAutofit fontScale="92500" lnSpcReduction="20000"/>
          </a:bodyPr>
          <a:lstStyle/>
          <a:p>
            <a:endParaRPr lang="es-MX" dirty="0" smtClean="0"/>
          </a:p>
          <a:p>
            <a:endParaRPr lang="es-MX" dirty="0"/>
          </a:p>
          <a:p>
            <a:endParaRPr lang="es-MX" dirty="0" smtClean="0">
              <a:solidFill>
                <a:schemeClr val="bg1"/>
              </a:solidFill>
            </a:endParaRPr>
          </a:p>
          <a:p>
            <a:endParaRPr lang="es-MX" dirty="0"/>
          </a:p>
          <a:p>
            <a:endParaRPr lang="es-MX" dirty="0" smtClean="0"/>
          </a:p>
          <a:p>
            <a:endParaRPr lang="es-MX" dirty="0"/>
          </a:p>
          <a:p>
            <a:endParaRPr lang="es-MX" dirty="0" smtClean="0"/>
          </a:p>
          <a:p>
            <a:endParaRPr lang="es-MX" dirty="0"/>
          </a:p>
          <a:p>
            <a:pPr>
              <a:buNone/>
            </a:pPr>
            <a:r>
              <a:rPr lang="es-MX" sz="8800" dirty="0" smtClean="0">
                <a:solidFill>
                  <a:schemeClr val="bg1"/>
                </a:solidFill>
                <a:latin typeface="Cooper Black" pitchFamily="18" charset="0"/>
              </a:rPr>
              <a:t>UVAQ</a:t>
            </a:r>
            <a:endParaRPr lang="es-MX" sz="8800" dirty="0">
              <a:solidFill>
                <a:schemeClr val="bg1"/>
              </a:solidFill>
              <a:latin typeface="Cooper Black" pitchFamily="18" charset="0"/>
            </a:endParaRPr>
          </a:p>
        </p:txBody>
      </p:sp>
      <p:sp>
        <p:nvSpPr>
          <p:cNvPr id="9" name="8 Marcador de contenido"/>
          <p:cNvSpPr>
            <a:spLocks noGrp="1"/>
          </p:cNvSpPr>
          <p:nvPr>
            <p:ph sz="half" idx="2"/>
          </p:nvPr>
        </p:nvSpPr>
        <p:spPr/>
        <p:txBody>
          <a:bodyPr>
            <a:normAutofit fontScale="92500" lnSpcReduction="20000"/>
          </a:bodyPr>
          <a:lstStyle/>
          <a:p>
            <a:r>
              <a:rPr lang="es-MX" sz="9600" dirty="0" smtClean="0">
                <a:solidFill>
                  <a:schemeClr val="bg1"/>
                </a:solidFill>
              </a:rPr>
              <a:t>Equipo   4</a:t>
            </a:r>
          </a:p>
          <a:p>
            <a:pPr>
              <a:buNone/>
            </a:pPr>
            <a:r>
              <a:rPr lang="es-MX" sz="2400" dirty="0" smtClean="0">
                <a:solidFill>
                  <a:schemeClr val="bg1"/>
                </a:solidFill>
              </a:rPr>
              <a:t>Cesar</a:t>
            </a:r>
          </a:p>
          <a:p>
            <a:pPr>
              <a:buNone/>
            </a:pPr>
            <a:r>
              <a:rPr lang="es-MX" sz="2400" dirty="0" err="1" smtClean="0">
                <a:solidFill>
                  <a:schemeClr val="bg1"/>
                </a:solidFill>
              </a:rPr>
              <a:t>Lulu</a:t>
            </a:r>
            <a:endParaRPr lang="es-MX" sz="2400" dirty="0" smtClean="0">
              <a:solidFill>
                <a:schemeClr val="bg1"/>
              </a:solidFill>
            </a:endParaRPr>
          </a:p>
          <a:p>
            <a:pPr>
              <a:buNone/>
            </a:pPr>
            <a:r>
              <a:rPr lang="es-MX" sz="2400" dirty="0" err="1" smtClean="0">
                <a:solidFill>
                  <a:schemeClr val="bg1"/>
                </a:solidFill>
              </a:rPr>
              <a:t>Areli</a:t>
            </a:r>
            <a:endParaRPr lang="es-MX" sz="2400" dirty="0" smtClean="0">
              <a:solidFill>
                <a:schemeClr val="bg1"/>
              </a:solidFill>
            </a:endParaRPr>
          </a:p>
          <a:p>
            <a:pPr>
              <a:buNone/>
            </a:pPr>
            <a:r>
              <a:rPr lang="es-MX" sz="2400" dirty="0" smtClean="0">
                <a:solidFill>
                  <a:schemeClr val="bg1"/>
                </a:solidFill>
              </a:rPr>
              <a:t>Santiago </a:t>
            </a:r>
          </a:p>
          <a:p>
            <a:pPr>
              <a:buNone/>
            </a:pPr>
            <a:r>
              <a:rPr lang="es-MX" sz="2400" dirty="0" err="1" smtClean="0">
                <a:solidFill>
                  <a:schemeClr val="bg1"/>
                </a:solidFill>
              </a:rPr>
              <a:t>Hardiel</a:t>
            </a:r>
            <a:endParaRPr lang="es-MX" sz="2400" dirty="0" smtClean="0">
              <a:solidFill>
                <a:schemeClr val="bg1"/>
              </a:solidFill>
            </a:endParaRPr>
          </a:p>
          <a:p>
            <a:pPr>
              <a:buNone/>
            </a:pPr>
            <a:endParaRPr lang="es-MX" sz="2400" dirty="0" smtClean="0">
              <a:solidFill>
                <a:schemeClr val="bg1"/>
              </a:solidFill>
            </a:endParaRPr>
          </a:p>
          <a:p>
            <a:pPr>
              <a:buNone/>
            </a:pPr>
            <a:endParaRPr lang="es-MX" sz="2600" dirty="0">
              <a:solidFill>
                <a:schemeClr val="bg1"/>
              </a:solidFill>
            </a:endParaRPr>
          </a:p>
        </p:txBody>
      </p:sp>
    </p:spTree>
  </p:cSld>
  <p:clrMapOvr>
    <a:masterClrMapping/>
  </p:clrMapOvr>
  <p:transition>
    <p:dissolve/>
    <p:sndAc>
      <p:stSnd>
        <p:snd r:embed="rId3" name="click.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4" name="3 Imagen" descr="Apple-Mac-Celeste.jpg"/>
          <p:cNvPicPr>
            <a:picLocks noChangeAspect="1"/>
          </p:cNvPicPr>
          <p:nvPr/>
        </p:nvPicPr>
        <p:blipFill>
          <a:blip r:embed="rId3"/>
          <a:stretch>
            <a:fillRect/>
          </a:stretch>
        </p:blipFill>
        <p:spPr>
          <a:xfrm>
            <a:off x="0" y="0"/>
            <a:ext cx="9144000" cy="6858000"/>
          </a:xfrm>
          <a:prstGeom prst="rect">
            <a:avLst/>
          </a:prstGeom>
        </p:spPr>
      </p:pic>
      <p:sp>
        <p:nvSpPr>
          <p:cNvPr id="6" name="5 Rectángulo"/>
          <p:cNvSpPr/>
          <p:nvPr/>
        </p:nvSpPr>
        <p:spPr>
          <a:xfrm>
            <a:off x="285720" y="642918"/>
            <a:ext cx="8715436" cy="5262979"/>
          </a:xfrm>
          <a:prstGeom prst="rect">
            <a:avLst/>
          </a:prstGeom>
        </p:spPr>
        <p:txBody>
          <a:bodyPr wrap="square">
            <a:spAutoFit/>
          </a:bodyPr>
          <a:lstStyle/>
          <a:p>
            <a:r>
              <a:rPr lang="es-MX" sz="2000" b="1" dirty="0" smtClean="0">
                <a:latin typeface="Arial" pitchFamily="34" charset="0"/>
                <a:cs typeface="Arial" pitchFamily="34" charset="0"/>
              </a:rPr>
              <a:t>Versión 10.4: "Tiger"</a:t>
            </a:r>
          </a:p>
          <a:p>
            <a:r>
              <a:rPr lang="es-MX" sz="2000" i="1" dirty="0" smtClean="0">
                <a:latin typeface="Arial" pitchFamily="34" charset="0"/>
                <a:cs typeface="Arial" pitchFamily="34" charset="0"/>
              </a:rPr>
              <a:t>Artículo principal: Mac OS X v10.4</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a:t>
            </a:r>
            <a:r>
              <a:rPr lang="es-MX" sz="2000" dirty="0" smtClean="0">
                <a:latin typeface="Arial" pitchFamily="34" charset="0"/>
                <a:cs typeface="Arial" pitchFamily="34" charset="0"/>
              </a:rPr>
              <a:t>Tiger" se puso a la venta el 29 de abril de 2005. Contiene más de 150 nuevas </a:t>
            </a:r>
            <a:r>
              <a:rPr lang="es-MX" sz="2000" dirty="0" smtClean="0">
                <a:latin typeface="Arial" pitchFamily="34" charset="0"/>
                <a:cs typeface="Arial" pitchFamily="34" charset="0"/>
              </a:rPr>
              <a:t>mejoras</a:t>
            </a:r>
          </a:p>
          <a:p>
            <a:endParaRPr lang="es-MX" sz="2000" dirty="0" smtClean="0">
              <a:latin typeface="Arial" pitchFamily="34" charset="0"/>
              <a:cs typeface="Arial" pitchFamily="34" charset="0"/>
            </a:endParaRPr>
          </a:p>
          <a:p>
            <a:r>
              <a:rPr lang="es-MX" sz="2000" b="1" dirty="0" smtClean="0">
                <a:latin typeface="Arial" pitchFamily="34" charset="0"/>
                <a:cs typeface="Arial" pitchFamily="34" charset="0"/>
              </a:rPr>
              <a:t>Versión 10.5: "</a:t>
            </a:r>
            <a:r>
              <a:rPr lang="es-MX" sz="2000" b="1" dirty="0" err="1" smtClean="0">
                <a:latin typeface="Arial" pitchFamily="34" charset="0"/>
                <a:cs typeface="Arial" pitchFamily="34" charset="0"/>
              </a:rPr>
              <a:t>Leopard</a:t>
            </a:r>
            <a:r>
              <a:rPr lang="es-MX" sz="2000" b="1" dirty="0" smtClean="0">
                <a:latin typeface="Arial" pitchFamily="34" charset="0"/>
                <a:cs typeface="Arial" pitchFamily="34" charset="0"/>
              </a:rPr>
              <a:t>"</a:t>
            </a:r>
          </a:p>
          <a:p>
            <a:r>
              <a:rPr lang="es-MX" sz="2000" i="1" dirty="0" smtClean="0">
                <a:latin typeface="Arial" pitchFamily="34" charset="0"/>
                <a:cs typeface="Arial" pitchFamily="34" charset="0"/>
              </a:rPr>
              <a:t>Artículo principal: Mac OS X v10.5</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Mac OS X v10.5 "</a:t>
            </a:r>
            <a:r>
              <a:rPr lang="es-MX" sz="2000" dirty="0" err="1" smtClean="0">
                <a:latin typeface="Arial" pitchFamily="34" charset="0"/>
                <a:cs typeface="Arial" pitchFamily="34" charset="0"/>
              </a:rPr>
              <a:t>Leopard</a:t>
            </a:r>
            <a:r>
              <a:rPr lang="es-MX" sz="2000" dirty="0" smtClean="0">
                <a:latin typeface="Arial" pitchFamily="34" charset="0"/>
                <a:cs typeface="Arial" pitchFamily="34" charset="0"/>
              </a:rPr>
              <a:t>" fue liberado el 26 de octubre de 2007. Fue llamado por Apple como "la mayor actualización del Mac OS X". Trajo consigo más de 300 nuevas funciones</a:t>
            </a:r>
            <a:r>
              <a:rPr lang="es-MX" sz="2000" dirty="0" smtClean="0">
                <a:latin typeface="Arial" pitchFamily="34" charset="0"/>
                <a:cs typeface="Arial" pitchFamily="34" charset="0"/>
              </a:rPr>
              <a:t>. </a:t>
            </a:r>
          </a:p>
          <a:p>
            <a:endParaRPr lang="es-MX" sz="2000" dirty="0" smtClean="0">
              <a:latin typeface="Arial" pitchFamily="34" charset="0"/>
              <a:cs typeface="Arial" pitchFamily="34" charset="0"/>
            </a:endParaRPr>
          </a:p>
          <a:p>
            <a:r>
              <a:rPr lang="es-MX" sz="2000" b="1" dirty="0" smtClean="0">
                <a:latin typeface="Arial" pitchFamily="34" charset="0"/>
                <a:cs typeface="Arial" pitchFamily="34" charset="0"/>
              </a:rPr>
              <a:t>Versión 10.6: "Snow </a:t>
            </a:r>
            <a:r>
              <a:rPr lang="es-MX" sz="2000" b="1" dirty="0" err="1" smtClean="0">
                <a:latin typeface="Arial" pitchFamily="34" charset="0"/>
                <a:cs typeface="Arial" pitchFamily="34" charset="0"/>
              </a:rPr>
              <a:t>Leopard</a:t>
            </a:r>
            <a:r>
              <a:rPr lang="es-MX" sz="2000" b="1" dirty="0" smtClean="0">
                <a:latin typeface="Arial" pitchFamily="34" charset="0"/>
                <a:cs typeface="Arial" pitchFamily="34" charset="0"/>
              </a:rPr>
              <a:t>"</a:t>
            </a:r>
          </a:p>
          <a:p>
            <a:r>
              <a:rPr lang="es-MX" sz="2000" i="1" dirty="0" smtClean="0">
                <a:latin typeface="Arial" pitchFamily="34" charset="0"/>
                <a:cs typeface="Arial" pitchFamily="34" charset="0"/>
              </a:rPr>
              <a:t>Artículo principal: Mac OS X v10.6</a:t>
            </a:r>
            <a:endParaRPr lang="es-MX" sz="2000" dirty="0" smtClean="0">
              <a:latin typeface="Arial" pitchFamily="34" charset="0"/>
              <a:cs typeface="Arial" pitchFamily="34" charset="0"/>
            </a:endParaRPr>
          </a:p>
          <a:p>
            <a:r>
              <a:rPr lang="es-MX" sz="2000" b="1" dirty="0" smtClean="0">
                <a:latin typeface="Arial" pitchFamily="34" charset="0"/>
                <a:cs typeface="Arial" pitchFamily="34" charset="0"/>
              </a:rPr>
              <a:t>Mac OS X v10.6</a:t>
            </a:r>
            <a:r>
              <a:rPr lang="es-MX" sz="2000" dirty="0" smtClean="0">
                <a:latin typeface="Arial" pitchFamily="34" charset="0"/>
                <a:cs typeface="Arial" pitchFamily="34" charset="0"/>
              </a:rPr>
              <a:t> "Snow </a:t>
            </a:r>
            <a:r>
              <a:rPr lang="es-MX" sz="2000" dirty="0" err="1" smtClean="0">
                <a:latin typeface="Arial" pitchFamily="34" charset="0"/>
                <a:cs typeface="Arial" pitchFamily="34" charset="0"/>
              </a:rPr>
              <a:t>Leopard</a:t>
            </a:r>
            <a:r>
              <a:rPr lang="es-MX" sz="2000" dirty="0" smtClean="0">
                <a:latin typeface="Arial" pitchFamily="34" charset="0"/>
                <a:cs typeface="Arial" pitchFamily="34" charset="0"/>
              </a:rPr>
              <a:t>" fue liberado el 28 de agosto de 2009. En lugar de incluir grandes cambios en la apariencia </a:t>
            </a:r>
            <a:r>
              <a:rPr lang="es-MX" sz="2000" dirty="0" smtClean="0">
                <a:latin typeface="Arial" pitchFamily="34" charset="0"/>
                <a:cs typeface="Arial" pitchFamily="34" charset="0"/>
              </a:rPr>
              <a:t>y funcionalidades.</a:t>
            </a:r>
            <a:endParaRPr lang="es-MX" sz="2000" dirty="0" smtClean="0">
              <a:latin typeface="Arial" pitchFamily="34" charset="0"/>
              <a:cs typeface="Arial" pitchFamily="34" charset="0"/>
            </a:endParaRPr>
          </a:p>
          <a:p>
            <a:endParaRPr lang="es-MX" dirty="0" smtClean="0"/>
          </a:p>
          <a:p>
            <a:endParaRPr lang="es-MX" dirty="0"/>
          </a:p>
        </p:txBody>
      </p:sp>
    </p:spTree>
  </p:cSld>
  <p:clrMapOvr>
    <a:masterClrMapping/>
  </p:clrMapOvr>
  <p:transition>
    <p:dissolve/>
    <p:sndAc>
      <p:stSnd>
        <p:snd r:embed="rId2" name="click.wav" builtIn="1"/>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apple.jpg"/>
          <p:cNvPicPr>
            <a:picLocks noGrp="1" noChangeAspect="1"/>
          </p:cNvPicPr>
          <p:nvPr>
            <p:ph idx="1"/>
          </p:nvPr>
        </p:nvPicPr>
        <p:blipFill>
          <a:blip r:embed="rId3"/>
          <a:stretch>
            <a:fillRect/>
          </a:stretch>
        </p:blipFill>
        <p:spPr>
          <a:xfrm>
            <a:off x="1" y="0"/>
            <a:ext cx="9144000" cy="6858000"/>
          </a:xfrm>
        </p:spPr>
      </p:pic>
      <p:sp>
        <p:nvSpPr>
          <p:cNvPr id="2" name="1 Título"/>
          <p:cNvSpPr>
            <a:spLocks noGrp="1"/>
          </p:cNvSpPr>
          <p:nvPr>
            <p:ph type="title"/>
          </p:nvPr>
        </p:nvSpPr>
        <p:spPr/>
        <p:txBody>
          <a:bodyPr/>
          <a:lstStyle/>
          <a:p>
            <a:endParaRPr lang="es-MX"/>
          </a:p>
        </p:txBody>
      </p:sp>
      <p:pic>
        <p:nvPicPr>
          <p:cNvPr id="5" name="4 Imagen" descr="250px-Macintosh_128k_transparency.png"/>
          <p:cNvPicPr>
            <a:picLocks noChangeAspect="1"/>
          </p:cNvPicPr>
          <p:nvPr/>
        </p:nvPicPr>
        <p:blipFill>
          <a:blip r:embed="rId4"/>
          <a:stretch>
            <a:fillRect/>
          </a:stretch>
        </p:blipFill>
        <p:spPr>
          <a:xfrm rot="432907">
            <a:off x="337339" y="318008"/>
            <a:ext cx="2932926" cy="3437390"/>
          </a:xfrm>
          <a:prstGeom prst="rect">
            <a:avLst/>
          </a:prstGeom>
        </p:spPr>
      </p:pic>
      <p:pic>
        <p:nvPicPr>
          <p:cNvPr id="6" name="5 Imagen" descr="sdffds.jpg"/>
          <p:cNvPicPr>
            <a:picLocks noChangeAspect="1"/>
          </p:cNvPicPr>
          <p:nvPr/>
        </p:nvPicPr>
        <p:blipFill>
          <a:blip r:embed="rId5"/>
          <a:stretch>
            <a:fillRect/>
          </a:stretch>
        </p:blipFill>
        <p:spPr>
          <a:xfrm rot="20892414">
            <a:off x="6180446" y="4564413"/>
            <a:ext cx="2271872" cy="1765070"/>
          </a:xfrm>
          <a:prstGeom prst="rect">
            <a:avLst/>
          </a:prstGeom>
          <a:ln>
            <a:noFill/>
          </a:ln>
          <a:effectLst>
            <a:softEdge rad="112500"/>
          </a:effectLst>
        </p:spPr>
      </p:pic>
      <p:pic>
        <p:nvPicPr>
          <p:cNvPr id="7" name="6 Imagen" descr="sdgfs.jpg"/>
          <p:cNvPicPr>
            <a:picLocks noChangeAspect="1"/>
          </p:cNvPicPr>
          <p:nvPr/>
        </p:nvPicPr>
        <p:blipFill>
          <a:blip r:embed="rId6"/>
          <a:stretch>
            <a:fillRect/>
          </a:stretch>
        </p:blipFill>
        <p:spPr>
          <a:xfrm rot="768277">
            <a:off x="934307" y="4771223"/>
            <a:ext cx="2361829" cy="1605306"/>
          </a:xfrm>
          <a:prstGeom prst="rect">
            <a:avLst/>
          </a:prstGeom>
          <a:ln>
            <a:noFill/>
          </a:ln>
          <a:effectLst>
            <a:softEdge rad="112500"/>
          </a:effectLst>
        </p:spPr>
      </p:pic>
      <p:pic>
        <p:nvPicPr>
          <p:cNvPr id="8" name="7 Imagen" descr="see.jpg"/>
          <p:cNvPicPr>
            <a:picLocks noChangeAspect="1"/>
          </p:cNvPicPr>
          <p:nvPr/>
        </p:nvPicPr>
        <p:blipFill>
          <a:blip r:embed="rId7"/>
          <a:stretch>
            <a:fillRect/>
          </a:stretch>
        </p:blipFill>
        <p:spPr>
          <a:xfrm rot="21158436">
            <a:off x="5857884" y="857232"/>
            <a:ext cx="2045025" cy="2690823"/>
          </a:xfrm>
          <a:prstGeom prst="rect">
            <a:avLst/>
          </a:prstGeom>
          <a:ln>
            <a:noFill/>
          </a:ln>
          <a:effectLst>
            <a:softEdge rad="112500"/>
          </a:effectLst>
        </p:spPr>
      </p:pic>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ac-osx-leopard-available.jpg"/>
          <p:cNvPicPr>
            <a:picLocks noChangeAspect="1"/>
          </p:cNvPicPr>
          <p:nvPr/>
        </p:nvPicPr>
        <p:blipFill>
          <a:blip r:embed="rId3"/>
          <a:stretch>
            <a:fillRect/>
          </a:stretch>
        </p:blipFill>
        <p:spPr>
          <a:xfrm>
            <a:off x="0" y="0"/>
            <a:ext cx="9144000" cy="6858000"/>
          </a:xfrm>
          <a:prstGeom prst="rect">
            <a:avLst/>
          </a:prstGeom>
          <a:ln>
            <a:noFill/>
          </a:ln>
          <a:effectLst>
            <a:softEdge rad="112500"/>
          </a:effectLst>
        </p:spPr>
      </p:pic>
      <p:sp>
        <p:nvSpPr>
          <p:cNvPr id="4" name="3 Título"/>
          <p:cNvSpPr>
            <a:spLocks noGrp="1"/>
          </p:cNvSpPr>
          <p:nvPr>
            <p:ph type="title"/>
          </p:nvPr>
        </p:nvSpPr>
        <p:spPr/>
        <p:txBody>
          <a:bodyPr/>
          <a:lstStyle/>
          <a:p>
            <a:endParaRPr lang="es-MX"/>
          </a:p>
        </p:txBody>
      </p:sp>
      <p:sp>
        <p:nvSpPr>
          <p:cNvPr id="3" name="2 Marcador de contenido"/>
          <p:cNvSpPr>
            <a:spLocks noGrp="1"/>
          </p:cNvSpPr>
          <p:nvPr>
            <p:ph idx="1"/>
          </p:nvPr>
        </p:nvSpPr>
        <p:spPr>
          <a:xfrm rot="21370864">
            <a:off x="444200" y="1210269"/>
            <a:ext cx="7115196" cy="4916328"/>
          </a:xfrm>
        </p:spPr>
        <p:txBody>
          <a:bodyPr>
            <a:normAutofit/>
          </a:bodyPr>
          <a:lstStyle/>
          <a:p>
            <a:r>
              <a:rPr lang="es-MX" sz="3600" b="1" dirty="0" smtClean="0">
                <a:latin typeface="Aharoni" pitchFamily="2" charset="-79"/>
                <a:cs typeface="Aharoni" pitchFamily="2" charset="-79"/>
              </a:rPr>
              <a:t>Macintosh</a:t>
            </a:r>
            <a:r>
              <a:rPr lang="es-MX" sz="3600" dirty="0" smtClean="0">
                <a:latin typeface="Aharoni" pitchFamily="2" charset="-79"/>
                <a:cs typeface="Aharoni" pitchFamily="2" charset="-79"/>
              </a:rPr>
              <a:t> (abreviado </a:t>
            </a:r>
            <a:r>
              <a:rPr lang="es-MX" sz="3600" b="1" dirty="0" smtClean="0">
                <a:latin typeface="Aharoni" pitchFamily="2" charset="-79"/>
                <a:cs typeface="Aharoni" pitchFamily="2" charset="-79"/>
              </a:rPr>
              <a:t>Mac</a:t>
            </a:r>
            <a:r>
              <a:rPr lang="es-MX" sz="3600" dirty="0" smtClean="0">
                <a:latin typeface="Aharoni" pitchFamily="2" charset="-79"/>
                <a:cs typeface="Aharoni" pitchFamily="2" charset="-79"/>
              </a:rPr>
              <a:t>) es el nombre con el que actualmente nos referimos a cualquier computadora personal diseñada, desarrollada, construida y comercializada por Apple Inc. </a:t>
            </a:r>
            <a:endParaRPr lang="es-MX" sz="3600" dirty="0">
              <a:latin typeface="Aharoni" pitchFamily="2" charset="-79"/>
              <a:cs typeface="Aharoni" pitchFamily="2" charset="-79"/>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adad.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endParaRPr lang="es-MX" dirty="0"/>
          </a:p>
        </p:txBody>
      </p:sp>
      <p:sp>
        <p:nvSpPr>
          <p:cNvPr id="7" name="6 Marcador de contenido"/>
          <p:cNvSpPr>
            <a:spLocks noGrp="1"/>
          </p:cNvSpPr>
          <p:nvPr>
            <p:ph idx="1"/>
          </p:nvPr>
        </p:nvSpPr>
        <p:spPr>
          <a:xfrm rot="21350941">
            <a:off x="422050" y="1421828"/>
            <a:ext cx="8401080" cy="5193488"/>
          </a:xfrm>
        </p:spPr>
        <p:txBody>
          <a:bodyPr>
            <a:normAutofit/>
          </a:bodyPr>
          <a:lstStyle/>
          <a:p>
            <a:r>
              <a:rPr lang="es-MX" sz="2800" dirty="0" smtClean="0">
                <a:latin typeface="Aharoni" pitchFamily="2" charset="-79"/>
                <a:cs typeface="Aharoni" pitchFamily="2" charset="-79"/>
              </a:rPr>
              <a:t>El Macintosh 128K fue lanzado el 24 de enero de 1984. Fue el primer ordenador personal que se comercializó exitosamente, que usaba una interfaz gráfica de usuario (GUI) y un mouse en vez del estándar de esa época: la interfaz por línea de comandos</a:t>
            </a:r>
            <a:r>
              <a:rPr lang="es-MX" sz="2800" dirty="0">
                <a:latin typeface="Aharoni" pitchFamily="2" charset="-79"/>
                <a:cs typeface="Aharoni" pitchFamily="2" charset="-79"/>
              </a:rPr>
              <a:t>.</a:t>
            </a:r>
          </a:p>
        </p:txBody>
      </p:sp>
      <p:pic>
        <p:nvPicPr>
          <p:cNvPr id="8" name="7 Imagen" descr="250px-Macintosh_128k_transparency.png"/>
          <p:cNvPicPr>
            <a:picLocks noChangeAspect="1"/>
          </p:cNvPicPr>
          <p:nvPr/>
        </p:nvPicPr>
        <p:blipFill>
          <a:blip r:embed="rId4"/>
          <a:stretch>
            <a:fillRect/>
          </a:stretch>
        </p:blipFill>
        <p:spPr>
          <a:xfrm rot="272065">
            <a:off x="5357818" y="3929066"/>
            <a:ext cx="2230244" cy="2613846"/>
          </a:xfrm>
          <a:prstGeom prst="rect">
            <a:avLst/>
          </a:prstGeom>
        </p:spPr>
      </p:pic>
    </p:spTree>
  </p:cSld>
  <p:clrMapOvr>
    <a:masterClrMapping/>
  </p:clrMapOvr>
  <p:transition>
    <p:dissolve/>
    <p:sndAc>
      <p:stSnd>
        <p:snd r:embed="rId2" name="click.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Apple-Mac-Celeste.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a:xfrm rot="206587">
            <a:off x="462474" y="1424709"/>
            <a:ext cx="8229600" cy="4701613"/>
          </a:xfrm>
        </p:spPr>
        <p:txBody>
          <a:bodyPr/>
          <a:lstStyle/>
          <a:p>
            <a:r>
              <a:rPr lang="es-MX" dirty="0" smtClean="0">
                <a:latin typeface="Aharoni" pitchFamily="2" charset="-79"/>
                <a:cs typeface="Aharoni" pitchFamily="2" charset="-79"/>
              </a:rPr>
              <a:t>Los primeros Macintosh estaban basados en los microprocesadores de la familia Motorola MC68000, de tecnología CISC.</a:t>
            </a:r>
          </a:p>
          <a:p>
            <a:endParaRPr lang="es-MX" dirty="0" smtClean="0">
              <a:latin typeface="Aharoni" pitchFamily="2" charset="-79"/>
              <a:cs typeface="Aharoni" pitchFamily="2" charset="-79"/>
            </a:endParaRPr>
          </a:p>
          <a:p>
            <a:r>
              <a:rPr lang="es-MX" dirty="0" smtClean="0">
                <a:latin typeface="Aharoni" pitchFamily="2" charset="-79"/>
                <a:cs typeface="Aharoni" pitchFamily="2" charset="-79"/>
              </a:rPr>
              <a:t>En el 2006 Apple inició la transición desde la línea de </a:t>
            </a:r>
            <a:r>
              <a:rPr lang="es-MX" dirty="0" err="1" smtClean="0">
                <a:latin typeface="Aharoni" pitchFamily="2" charset="-79"/>
                <a:cs typeface="Aharoni" pitchFamily="2" charset="-79"/>
              </a:rPr>
              <a:t>PowerPC</a:t>
            </a:r>
            <a:r>
              <a:rPr lang="es-MX" dirty="0" smtClean="0">
                <a:latin typeface="Aharoni" pitchFamily="2" charset="-79"/>
                <a:cs typeface="Aharoni" pitchFamily="2" charset="-79"/>
              </a:rPr>
              <a:t> line a los procesadores Intel con arquitectura x86.</a:t>
            </a:r>
            <a:endParaRPr lang="es-MX" dirty="0">
              <a:latin typeface="Aharoni" pitchFamily="2" charset="-79"/>
              <a:cs typeface="Aharoni" pitchFamily="2" charset="-79"/>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adad.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endParaRPr lang="es-MX" dirty="0"/>
          </a:p>
        </p:txBody>
      </p:sp>
      <p:sp>
        <p:nvSpPr>
          <p:cNvPr id="5" name="4 Marcador de contenido"/>
          <p:cNvSpPr>
            <a:spLocks noGrp="1"/>
          </p:cNvSpPr>
          <p:nvPr>
            <p:ph idx="1"/>
          </p:nvPr>
        </p:nvSpPr>
        <p:spPr>
          <a:xfrm rot="21345040">
            <a:off x="450507" y="1419797"/>
            <a:ext cx="8229600" cy="4706615"/>
          </a:xfrm>
        </p:spPr>
        <p:txBody>
          <a:bodyPr>
            <a:normAutofit/>
          </a:bodyPr>
          <a:lstStyle/>
          <a:p>
            <a:r>
              <a:rPr lang="es-MX" sz="3600" dirty="0" smtClean="0">
                <a:latin typeface="Aharoni" pitchFamily="2" charset="-79"/>
                <a:cs typeface="Aharoni" pitchFamily="2" charset="-79"/>
              </a:rPr>
              <a:t>Todos los modelos de Mac actuales vienen con una versión nativa de la última versión de Mac OS X, que desde el 28 de agosto de 2009 está en su versión Mac OS X v10.6</a:t>
            </a:r>
            <a:endParaRPr lang="es-MX" sz="3600" dirty="0">
              <a:latin typeface="Aharoni" pitchFamily="2" charset="-79"/>
              <a:cs typeface="Aharoni" pitchFamily="2" charset="-79"/>
            </a:endParaRPr>
          </a:p>
        </p:txBody>
      </p:sp>
      <p:pic>
        <p:nvPicPr>
          <p:cNvPr id="6" name="5 Imagen" descr="imagesCAZTBXUM.jpg"/>
          <p:cNvPicPr>
            <a:picLocks noChangeAspect="1"/>
          </p:cNvPicPr>
          <p:nvPr/>
        </p:nvPicPr>
        <p:blipFill>
          <a:blip r:embed="rId4"/>
          <a:stretch>
            <a:fillRect/>
          </a:stretch>
        </p:blipFill>
        <p:spPr>
          <a:xfrm rot="668355">
            <a:off x="5620297" y="4262983"/>
            <a:ext cx="2191414" cy="2191414"/>
          </a:xfrm>
          <a:prstGeom prst="rect">
            <a:avLst/>
          </a:prstGeom>
          <a:ln>
            <a:noFill/>
          </a:ln>
          <a:effectLst>
            <a:softEdge rad="112500"/>
          </a:effectLst>
        </p:spPr>
      </p:pic>
    </p:spTree>
  </p:cSld>
  <p:clrMapOvr>
    <a:masterClrMapping/>
  </p:clrMapOvr>
  <p:transition>
    <p:dissolve/>
    <p:sndAc>
      <p:stSnd>
        <p:snd r:embed="rId2" name="click.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Apple-Mac-Celeste.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rot="215619">
            <a:off x="463939" y="1347611"/>
            <a:ext cx="8272767" cy="4779884"/>
          </a:xfrm>
        </p:spPr>
        <p:txBody>
          <a:bodyPr/>
          <a:lstStyle/>
          <a:p>
            <a:r>
              <a:rPr lang="es-MX" b="1" dirty="0" smtClean="0">
                <a:latin typeface="Aharoni" pitchFamily="2" charset="-79"/>
                <a:cs typeface="Aharoni" pitchFamily="2" charset="-79"/>
              </a:rPr>
              <a:t>Mac OS X</a:t>
            </a:r>
            <a:r>
              <a:rPr lang="es-MX" dirty="0" smtClean="0">
                <a:latin typeface="Aharoni" pitchFamily="2" charset="-79"/>
                <a:cs typeface="Aharoni" pitchFamily="2" charset="-79"/>
              </a:rPr>
              <a:t> es un sistema operativo desarrollado y comercializado por Apple Inc. que ha sido incluido en su gama de computadoras Macintosh desde 2002</a:t>
            </a:r>
            <a:endParaRPr lang="es-MX" dirty="0">
              <a:latin typeface="Aharoni" pitchFamily="2" charset="-79"/>
              <a:cs typeface="Aharoni" pitchFamily="2" charset="-79"/>
            </a:endParaRPr>
          </a:p>
        </p:txBody>
      </p:sp>
      <p:pic>
        <p:nvPicPr>
          <p:cNvPr id="4" name="3 Imagen" descr="sdvs.jpg"/>
          <p:cNvPicPr>
            <a:picLocks noChangeAspect="1"/>
          </p:cNvPicPr>
          <p:nvPr/>
        </p:nvPicPr>
        <p:blipFill>
          <a:blip r:embed="rId4"/>
          <a:stretch>
            <a:fillRect/>
          </a:stretch>
        </p:blipFill>
        <p:spPr>
          <a:xfrm rot="21324635">
            <a:off x="1772468" y="4368768"/>
            <a:ext cx="2308018" cy="1985969"/>
          </a:xfrm>
          <a:prstGeom prst="rect">
            <a:avLst/>
          </a:prstGeom>
          <a:ln>
            <a:noFill/>
          </a:ln>
          <a:effectLst>
            <a:softEdge rad="112500"/>
          </a:effectLst>
        </p:spPr>
      </p:pic>
    </p:spTree>
  </p:cSld>
  <p:clrMapOvr>
    <a:masterClrMapping/>
  </p:clrMapOvr>
  <p:transition>
    <p:dissolve/>
    <p:sndAc>
      <p:stSnd>
        <p:snd r:embed="rId2" name="click.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adad.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rot="21282023">
            <a:off x="425548" y="916286"/>
            <a:ext cx="8229600" cy="5211343"/>
          </a:xfrm>
        </p:spPr>
        <p:txBody>
          <a:bodyPr>
            <a:normAutofit/>
          </a:bodyPr>
          <a:lstStyle/>
          <a:p>
            <a:r>
              <a:rPr lang="es-MX" dirty="0" smtClean="0">
                <a:latin typeface="Aharoni" pitchFamily="2" charset="-79"/>
                <a:cs typeface="Aharoni" pitchFamily="2" charset="-79"/>
              </a:rPr>
              <a:t>Mac OS X es la décima versión del sistema operativo de Apple para computadores Macintosh.</a:t>
            </a:r>
          </a:p>
          <a:p>
            <a:r>
              <a:rPr lang="es-MX" dirty="0" smtClean="0">
                <a:latin typeface="Aharoni" pitchFamily="2" charset="-79"/>
                <a:cs typeface="Aharoni" pitchFamily="2" charset="-79"/>
              </a:rPr>
              <a:t>La letra </a:t>
            </a:r>
            <a:r>
              <a:rPr lang="es-MX" i="1" dirty="0" smtClean="0">
                <a:latin typeface="Aharoni" pitchFamily="2" charset="-79"/>
                <a:cs typeface="Aharoni" pitchFamily="2" charset="-79"/>
              </a:rPr>
              <a:t>X</a:t>
            </a:r>
            <a:r>
              <a:rPr lang="es-MX" dirty="0" smtClean="0">
                <a:latin typeface="Aharoni" pitchFamily="2" charset="-79"/>
                <a:cs typeface="Aharoni" pitchFamily="2" charset="-79"/>
              </a:rPr>
              <a:t> en el nombre Mac OS X se refiere al 10 en números romanos</a:t>
            </a:r>
          </a:p>
          <a:p>
            <a:r>
              <a:rPr lang="es-MX" dirty="0" smtClean="0">
                <a:latin typeface="Aharoni" pitchFamily="2" charset="-79"/>
                <a:cs typeface="Aharoni" pitchFamily="2" charset="-79"/>
              </a:rPr>
              <a:t>Apple liberó esta familia de software como un sistema operativo libre y de código abierto, bajo el nombre de Darwin, pero parcialmente se fue volviendo código cerrado. </a:t>
            </a:r>
            <a:endParaRPr lang="es-MX" dirty="0">
              <a:latin typeface="Aharoni" pitchFamily="2" charset="-79"/>
              <a:cs typeface="Aharoni" pitchFamily="2" charset="-79"/>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4" name="3 Imagen" descr="Apple-Mac-Celeste.jpg"/>
          <p:cNvPicPr>
            <a:picLocks noChangeAspect="1"/>
          </p:cNvPicPr>
          <p:nvPr/>
        </p:nvPicPr>
        <p:blipFill>
          <a:blip r:embed="rId3"/>
          <a:stretch>
            <a:fillRect/>
          </a:stretch>
        </p:blipFill>
        <p:spPr>
          <a:xfrm>
            <a:off x="0" y="0"/>
            <a:ext cx="9144000" cy="6858000"/>
          </a:xfrm>
          <a:prstGeom prst="rect">
            <a:avLst/>
          </a:prstGeom>
        </p:spPr>
      </p:pic>
      <p:sp>
        <p:nvSpPr>
          <p:cNvPr id="5" name="4 Rectángulo"/>
          <p:cNvSpPr/>
          <p:nvPr/>
        </p:nvSpPr>
        <p:spPr>
          <a:xfrm>
            <a:off x="285720" y="214291"/>
            <a:ext cx="8572560" cy="6863417"/>
          </a:xfrm>
          <a:prstGeom prst="rect">
            <a:avLst/>
          </a:prstGeom>
        </p:spPr>
        <p:txBody>
          <a:bodyPr wrap="square">
            <a:spAutoFit/>
          </a:bodyPr>
          <a:lstStyle/>
          <a:p>
            <a:r>
              <a:rPr lang="es-MX" sz="2000" dirty="0" smtClean="0">
                <a:solidFill>
                  <a:schemeClr val="tx1">
                    <a:lumMod val="95000"/>
                    <a:lumOff val="5000"/>
                  </a:schemeClr>
                </a:solidFill>
                <a:latin typeface="Arial" pitchFamily="34" charset="0"/>
                <a:cs typeface="Arial" pitchFamily="34" charset="0"/>
              </a:rPr>
              <a:t>Mac OS Ha lanzado las siguientes versiones</a:t>
            </a:r>
            <a:r>
              <a:rPr lang="es-MX" sz="2000" dirty="0" smtClean="0">
                <a:solidFill>
                  <a:schemeClr val="tx1">
                    <a:lumMod val="95000"/>
                    <a:lumOff val="5000"/>
                  </a:schemeClr>
                </a:solidFill>
                <a:latin typeface="Arial" pitchFamily="34" charset="0"/>
                <a:cs typeface="Arial" pitchFamily="34" charset="0"/>
              </a:rPr>
              <a:t>:</a:t>
            </a:r>
          </a:p>
          <a:p>
            <a:r>
              <a:rPr lang="es-MX" sz="2000" dirty="0" smtClean="0">
                <a:solidFill>
                  <a:schemeClr val="tx1">
                    <a:lumMod val="95000"/>
                    <a:lumOff val="5000"/>
                  </a:schemeClr>
                </a:solidFill>
                <a:latin typeface="Arial" pitchFamily="34" charset="0"/>
                <a:cs typeface="Arial" pitchFamily="34" charset="0"/>
              </a:rPr>
              <a:t/>
            </a:r>
            <a:br>
              <a:rPr lang="es-MX" sz="2000" dirty="0" smtClean="0">
                <a:solidFill>
                  <a:schemeClr val="tx1">
                    <a:lumMod val="95000"/>
                    <a:lumOff val="5000"/>
                  </a:schemeClr>
                </a:solidFill>
                <a:latin typeface="Arial" pitchFamily="34" charset="0"/>
                <a:cs typeface="Arial" pitchFamily="34" charset="0"/>
              </a:rPr>
            </a:br>
            <a:r>
              <a:rPr lang="es-MX" sz="2000" b="1" dirty="0" smtClean="0">
                <a:solidFill>
                  <a:schemeClr val="tx1">
                    <a:lumMod val="95000"/>
                    <a:lumOff val="5000"/>
                  </a:schemeClr>
                </a:solidFill>
                <a:latin typeface="Arial" pitchFamily="34" charset="0"/>
                <a:cs typeface="Arial" pitchFamily="34" charset="0"/>
              </a:rPr>
              <a:t> Beta pública: "Kodiak"</a:t>
            </a:r>
            <a:br>
              <a:rPr lang="es-MX" sz="2000" b="1" dirty="0" smtClean="0">
                <a:solidFill>
                  <a:schemeClr val="tx1">
                    <a:lumMod val="95000"/>
                    <a:lumOff val="5000"/>
                  </a:schemeClr>
                </a:solidFill>
                <a:latin typeface="Arial" pitchFamily="34" charset="0"/>
                <a:cs typeface="Arial" pitchFamily="34" charset="0"/>
              </a:rPr>
            </a:br>
            <a:r>
              <a:rPr lang="es-MX" sz="2000" i="1" dirty="0" smtClean="0">
                <a:solidFill>
                  <a:schemeClr val="tx1">
                    <a:lumMod val="95000"/>
                    <a:lumOff val="5000"/>
                  </a:schemeClr>
                </a:solidFill>
                <a:latin typeface="Arial" pitchFamily="34" charset="0"/>
                <a:cs typeface="Arial" pitchFamily="34" charset="0"/>
              </a:rPr>
              <a:t>Artículo principal: </a:t>
            </a:r>
            <a:r>
              <a:rPr lang="es-MX" sz="2000" i="1" dirty="0" smtClean="0">
                <a:latin typeface="Arial" pitchFamily="34" charset="0"/>
                <a:cs typeface="Arial" pitchFamily="34" charset="0"/>
              </a:rPr>
              <a:t>Mac OS X Beta pública</a:t>
            </a:r>
            <a:r>
              <a:rPr lang="es-MX" sz="2000" dirty="0" smtClean="0">
                <a:solidFill>
                  <a:schemeClr val="tx1">
                    <a:lumMod val="95000"/>
                    <a:lumOff val="5000"/>
                  </a:schemeClr>
                </a:solidFill>
                <a:latin typeface="Arial" pitchFamily="34" charset="0"/>
                <a:cs typeface="Arial" pitchFamily="34" charset="0"/>
              </a:rPr>
              <a:t/>
            </a:r>
            <a:br>
              <a:rPr lang="es-MX" sz="2000" dirty="0" smtClean="0">
                <a:solidFill>
                  <a:schemeClr val="tx1">
                    <a:lumMod val="95000"/>
                    <a:lumOff val="5000"/>
                  </a:schemeClr>
                </a:solidFill>
                <a:latin typeface="Arial" pitchFamily="34" charset="0"/>
                <a:cs typeface="Arial" pitchFamily="34" charset="0"/>
              </a:rPr>
            </a:br>
            <a:r>
              <a:rPr lang="es-MX" sz="2000" dirty="0" smtClean="0">
                <a:solidFill>
                  <a:schemeClr val="tx1">
                    <a:lumMod val="95000"/>
                    <a:lumOff val="5000"/>
                  </a:schemeClr>
                </a:solidFill>
                <a:latin typeface="Arial" pitchFamily="34" charset="0"/>
                <a:cs typeface="Arial" pitchFamily="34" charset="0"/>
              </a:rPr>
              <a:t>Apple liberó al público, el 13 de septiembre del </a:t>
            </a:r>
            <a:r>
              <a:rPr lang="es-MX" sz="2000" dirty="0" smtClean="0">
                <a:solidFill>
                  <a:schemeClr val="tx1">
                    <a:lumMod val="95000"/>
                    <a:lumOff val="5000"/>
                  </a:schemeClr>
                </a:solidFill>
                <a:latin typeface="Arial" pitchFamily="34" charset="0"/>
                <a:cs typeface="Arial" pitchFamily="34" charset="0"/>
              </a:rPr>
              <a:t>2000, </a:t>
            </a:r>
            <a:r>
              <a:rPr lang="es-MX" sz="2000" dirty="0" smtClean="0">
                <a:solidFill>
                  <a:schemeClr val="tx1">
                    <a:lumMod val="95000"/>
                    <a:lumOff val="5000"/>
                  </a:schemeClr>
                </a:solidFill>
                <a:latin typeface="Arial" pitchFamily="34" charset="0"/>
                <a:cs typeface="Arial" pitchFamily="34" charset="0"/>
              </a:rPr>
              <a:t>una versión preliminar del Mac OS X (internamente conocida como Kodiak)</a:t>
            </a:r>
            <a:br>
              <a:rPr lang="es-MX" sz="2000" dirty="0" smtClean="0">
                <a:solidFill>
                  <a:schemeClr val="tx1">
                    <a:lumMod val="95000"/>
                    <a:lumOff val="5000"/>
                  </a:schemeClr>
                </a:solidFill>
                <a:latin typeface="Arial" pitchFamily="34" charset="0"/>
                <a:cs typeface="Arial" pitchFamily="34" charset="0"/>
              </a:rPr>
            </a:br>
            <a:r>
              <a:rPr lang="es-MX" sz="2000" dirty="0" smtClean="0">
                <a:solidFill>
                  <a:schemeClr val="tx1">
                    <a:lumMod val="95000"/>
                    <a:lumOff val="5000"/>
                  </a:schemeClr>
                </a:solidFill>
                <a:latin typeface="Arial" pitchFamily="34" charset="0"/>
                <a:cs typeface="Arial" pitchFamily="34" charset="0"/>
              </a:rPr>
              <a:t/>
            </a:r>
            <a:br>
              <a:rPr lang="es-MX" sz="2000" dirty="0" smtClean="0">
                <a:solidFill>
                  <a:schemeClr val="tx1">
                    <a:lumMod val="95000"/>
                    <a:lumOff val="5000"/>
                  </a:schemeClr>
                </a:solidFill>
                <a:latin typeface="Arial" pitchFamily="34" charset="0"/>
                <a:cs typeface="Arial" pitchFamily="34" charset="0"/>
              </a:rPr>
            </a:br>
            <a:r>
              <a:rPr lang="es-MX" sz="2000" b="1" dirty="0" smtClean="0">
                <a:solidFill>
                  <a:schemeClr val="tx1">
                    <a:lumMod val="95000"/>
                    <a:lumOff val="5000"/>
                  </a:schemeClr>
                </a:solidFill>
                <a:latin typeface="Arial" pitchFamily="34" charset="0"/>
                <a:cs typeface="Arial" pitchFamily="34" charset="0"/>
              </a:rPr>
              <a:t> Versión 10.0: "</a:t>
            </a:r>
            <a:r>
              <a:rPr lang="es-MX" sz="2000" b="1" dirty="0" err="1" smtClean="0">
                <a:solidFill>
                  <a:schemeClr val="tx1">
                    <a:lumMod val="95000"/>
                    <a:lumOff val="5000"/>
                  </a:schemeClr>
                </a:solidFill>
                <a:latin typeface="Arial" pitchFamily="34" charset="0"/>
                <a:cs typeface="Arial" pitchFamily="34" charset="0"/>
              </a:rPr>
              <a:t>Cheetah</a:t>
            </a:r>
            <a:r>
              <a:rPr lang="es-MX" sz="2000" b="1" dirty="0" smtClean="0">
                <a:solidFill>
                  <a:schemeClr val="tx1">
                    <a:lumMod val="95000"/>
                    <a:lumOff val="5000"/>
                  </a:schemeClr>
                </a:solidFill>
                <a:latin typeface="Arial" pitchFamily="34" charset="0"/>
                <a:cs typeface="Arial" pitchFamily="34" charset="0"/>
              </a:rPr>
              <a:t>"</a:t>
            </a:r>
            <a:br>
              <a:rPr lang="es-MX" sz="2000" b="1" dirty="0" smtClean="0">
                <a:solidFill>
                  <a:schemeClr val="tx1">
                    <a:lumMod val="95000"/>
                    <a:lumOff val="5000"/>
                  </a:schemeClr>
                </a:solidFill>
                <a:latin typeface="Arial" pitchFamily="34" charset="0"/>
                <a:cs typeface="Arial" pitchFamily="34" charset="0"/>
              </a:rPr>
            </a:br>
            <a:r>
              <a:rPr lang="es-MX" sz="2000" i="1" dirty="0" smtClean="0">
                <a:solidFill>
                  <a:schemeClr val="tx1">
                    <a:lumMod val="95000"/>
                    <a:lumOff val="5000"/>
                  </a:schemeClr>
                </a:solidFill>
                <a:latin typeface="Arial" pitchFamily="34" charset="0"/>
                <a:cs typeface="Arial" pitchFamily="34" charset="0"/>
              </a:rPr>
              <a:t>Artículo principal: Mac OS X v10.0</a:t>
            </a:r>
            <a:r>
              <a:rPr lang="es-MX" sz="2000" dirty="0" smtClean="0">
                <a:solidFill>
                  <a:schemeClr val="tx1">
                    <a:lumMod val="95000"/>
                    <a:lumOff val="5000"/>
                  </a:schemeClr>
                </a:solidFill>
                <a:latin typeface="Arial" pitchFamily="34" charset="0"/>
                <a:cs typeface="Arial" pitchFamily="34" charset="0"/>
              </a:rPr>
              <a:t/>
            </a:r>
            <a:br>
              <a:rPr lang="es-MX" sz="2000" dirty="0" smtClean="0">
                <a:solidFill>
                  <a:schemeClr val="tx1">
                    <a:lumMod val="95000"/>
                    <a:lumOff val="5000"/>
                  </a:schemeClr>
                </a:solidFill>
                <a:latin typeface="Arial" pitchFamily="34" charset="0"/>
                <a:cs typeface="Arial" pitchFamily="34" charset="0"/>
              </a:rPr>
            </a:br>
            <a:r>
              <a:rPr lang="es-MX" sz="2000" dirty="0" smtClean="0">
                <a:solidFill>
                  <a:schemeClr val="tx1">
                    <a:lumMod val="95000"/>
                    <a:lumOff val="5000"/>
                  </a:schemeClr>
                </a:solidFill>
                <a:latin typeface="Arial" pitchFamily="34" charset="0"/>
                <a:cs typeface="Arial" pitchFamily="34" charset="0"/>
              </a:rPr>
              <a:t>El 24 de marzo de 2001, Apple liberó el Mac OS X v10.0 (de nombre en código </a:t>
            </a:r>
            <a:r>
              <a:rPr lang="es-MX" sz="2000" dirty="0" err="1" smtClean="0">
                <a:solidFill>
                  <a:schemeClr val="tx1">
                    <a:lumMod val="95000"/>
                    <a:lumOff val="5000"/>
                  </a:schemeClr>
                </a:solidFill>
                <a:latin typeface="Arial" pitchFamily="34" charset="0"/>
                <a:cs typeface="Arial" pitchFamily="34" charset="0"/>
              </a:rPr>
              <a:t>Chetah</a:t>
            </a:r>
            <a:r>
              <a:rPr lang="es-MX" sz="2000" dirty="0" smtClean="0">
                <a:solidFill>
                  <a:schemeClr val="tx1">
                    <a:lumMod val="95000"/>
                    <a:lumOff val="5000"/>
                  </a:schemeClr>
                </a:solidFill>
                <a:latin typeface="Arial" pitchFamily="34" charset="0"/>
                <a:cs typeface="Arial" pitchFamily="34" charset="0"/>
              </a:rPr>
              <a:t>). </a:t>
            </a:r>
            <a:r>
              <a:rPr lang="es-MX" sz="2000" dirty="0" smtClean="0">
                <a:solidFill>
                  <a:schemeClr val="tx1">
                    <a:lumMod val="95000"/>
                    <a:lumOff val="5000"/>
                  </a:schemeClr>
                </a:solidFill>
                <a:latin typeface="Arial" pitchFamily="34" charset="0"/>
                <a:cs typeface="Arial" pitchFamily="34" charset="0"/>
              </a:rPr>
              <a:t>La versión inicial era lenta, estaba incompleta y tenía muy pocas aplicaciones disponibles al momento de su lanzamiento, casi todas de desarrolladores independientes</a:t>
            </a:r>
            <a:r>
              <a:rPr lang="es-MX" sz="2000" dirty="0" smtClean="0">
                <a:solidFill>
                  <a:schemeClr val="tx1">
                    <a:lumMod val="95000"/>
                    <a:lumOff val="5000"/>
                  </a:schemeClr>
                </a:solidFill>
                <a:latin typeface="Arial" pitchFamily="34" charset="0"/>
                <a:cs typeface="Arial" pitchFamily="34" charset="0"/>
              </a:rPr>
              <a:t>.</a:t>
            </a:r>
          </a:p>
          <a:p>
            <a:endParaRPr lang="es-MX" sz="2000" dirty="0" smtClean="0">
              <a:solidFill>
                <a:schemeClr val="tx1">
                  <a:lumMod val="95000"/>
                  <a:lumOff val="5000"/>
                </a:schemeClr>
              </a:solidFill>
              <a:latin typeface="Arial" pitchFamily="34" charset="0"/>
              <a:cs typeface="Arial" pitchFamily="34" charset="0"/>
            </a:endParaRPr>
          </a:p>
          <a:p>
            <a:r>
              <a:rPr lang="es-MX" sz="2000" b="1" dirty="0" smtClean="0">
                <a:solidFill>
                  <a:schemeClr val="tx1">
                    <a:lumMod val="95000"/>
                    <a:lumOff val="5000"/>
                  </a:schemeClr>
                </a:solidFill>
                <a:latin typeface="Arial" pitchFamily="34" charset="0"/>
                <a:cs typeface="Arial" pitchFamily="34" charset="0"/>
              </a:rPr>
              <a:t>Versión 10.1: "Puma"</a:t>
            </a:r>
          </a:p>
          <a:p>
            <a:r>
              <a:rPr lang="es-MX" sz="2000" i="1" dirty="0" smtClean="0">
                <a:solidFill>
                  <a:schemeClr val="tx1">
                    <a:lumMod val="95000"/>
                    <a:lumOff val="5000"/>
                  </a:schemeClr>
                </a:solidFill>
                <a:latin typeface="Arial" pitchFamily="34" charset="0"/>
                <a:cs typeface="Arial" pitchFamily="34" charset="0"/>
              </a:rPr>
              <a:t>Artículo principal: Mac OS X v10.1</a:t>
            </a:r>
            <a:endParaRPr lang="es-MX" sz="2000" dirty="0" smtClean="0">
              <a:solidFill>
                <a:schemeClr val="tx1">
                  <a:lumMod val="95000"/>
                  <a:lumOff val="5000"/>
                </a:schemeClr>
              </a:solidFill>
              <a:latin typeface="Arial" pitchFamily="34" charset="0"/>
              <a:cs typeface="Arial" pitchFamily="34" charset="0"/>
            </a:endParaRPr>
          </a:p>
          <a:p>
            <a:r>
              <a:rPr lang="es-MX" sz="2000" dirty="0" smtClean="0">
                <a:solidFill>
                  <a:schemeClr val="tx1">
                    <a:lumMod val="95000"/>
                    <a:lumOff val="5000"/>
                  </a:schemeClr>
                </a:solidFill>
                <a:latin typeface="Arial" pitchFamily="34" charset="0"/>
                <a:cs typeface="Arial" pitchFamily="34" charset="0"/>
              </a:rPr>
              <a:t>Antes de que terminase el año, el 25 de </a:t>
            </a:r>
            <a:r>
              <a:rPr lang="es-MX" sz="2000" dirty="0" smtClean="0">
                <a:solidFill>
                  <a:schemeClr val="tx1">
                    <a:lumMod val="95000"/>
                    <a:lumOff val="5000"/>
                  </a:schemeClr>
                </a:solidFill>
                <a:latin typeface="Arial" pitchFamily="34" charset="0"/>
                <a:cs typeface="Arial" pitchFamily="34" charset="0"/>
              </a:rPr>
              <a:t>septiembre de </a:t>
            </a:r>
            <a:r>
              <a:rPr lang="es-MX" sz="2000" dirty="0" smtClean="0">
                <a:solidFill>
                  <a:schemeClr val="tx1">
                    <a:lumMod val="95000"/>
                    <a:lumOff val="5000"/>
                  </a:schemeClr>
                </a:solidFill>
                <a:latin typeface="Arial" pitchFamily="34" charset="0"/>
                <a:cs typeface="Arial" pitchFamily="34" charset="0"/>
              </a:rPr>
              <a:t>2001, Apple lanzó esta nueva versión que incrementaba el rendimiento del sistema a la vez que incorporaba algunas nuevas características tales como la reproducción de </a:t>
            </a:r>
            <a:r>
              <a:rPr lang="es-MX" sz="2000" dirty="0" smtClean="0">
                <a:solidFill>
                  <a:schemeClr val="tx1">
                    <a:lumMod val="95000"/>
                    <a:lumOff val="5000"/>
                  </a:schemeClr>
                </a:solidFill>
                <a:latin typeface="Arial" pitchFamily="34" charset="0"/>
                <a:cs typeface="Arial" pitchFamily="34" charset="0"/>
              </a:rPr>
              <a:t>DVD.</a:t>
            </a:r>
            <a:endParaRPr lang="es-MX" sz="2000" dirty="0" smtClean="0">
              <a:solidFill>
                <a:schemeClr val="tx1">
                  <a:lumMod val="95000"/>
                  <a:lumOff val="5000"/>
                </a:schemeClr>
              </a:solidFill>
              <a:latin typeface="Arial" pitchFamily="34" charset="0"/>
              <a:cs typeface="Arial" pitchFamily="34" charset="0"/>
            </a:endParaRPr>
          </a:p>
          <a:p>
            <a:r>
              <a:rPr lang="es-MX" sz="2000" dirty="0" smtClean="0">
                <a:solidFill>
                  <a:schemeClr val="tx1">
                    <a:lumMod val="95000"/>
                    <a:lumOff val="5000"/>
                  </a:schemeClr>
                </a:solidFill>
                <a:latin typeface="Arial" pitchFamily="34" charset="0"/>
                <a:cs typeface="Arial" pitchFamily="34" charset="0"/>
              </a:rPr>
              <a:t/>
            </a:r>
            <a:br>
              <a:rPr lang="es-MX" sz="2000" dirty="0" smtClean="0">
                <a:solidFill>
                  <a:schemeClr val="tx1">
                    <a:lumMod val="95000"/>
                    <a:lumOff val="5000"/>
                  </a:schemeClr>
                </a:solidFill>
                <a:latin typeface="Arial" pitchFamily="34" charset="0"/>
                <a:cs typeface="Arial" pitchFamily="34" charset="0"/>
              </a:rPr>
            </a:br>
            <a:endParaRPr lang="es-MX" sz="2000" dirty="0">
              <a:solidFill>
                <a:schemeClr val="tx1">
                  <a:lumMod val="95000"/>
                  <a:lumOff val="5000"/>
                </a:schemeClr>
              </a:solidFill>
              <a:latin typeface="Arial" pitchFamily="34" charset="0"/>
              <a:cs typeface="Arial" pitchFamily="34" charset="0"/>
            </a:endParaRPr>
          </a:p>
        </p:txBody>
      </p:sp>
    </p:spTree>
  </p:cSld>
  <p:clrMapOvr>
    <a:masterClrMapping/>
  </p:clrMapOvr>
  <p:transition>
    <p:dissolve/>
    <p:sndAc>
      <p:stSnd>
        <p:snd r:embed="rId2" name="click.wav" builtIn="1"/>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4" name="3 Imagen" descr="adad.jpg"/>
          <p:cNvPicPr>
            <a:picLocks noChangeAspect="1"/>
          </p:cNvPicPr>
          <p:nvPr/>
        </p:nvPicPr>
        <p:blipFill>
          <a:blip r:embed="rId3"/>
          <a:stretch>
            <a:fillRect/>
          </a:stretch>
        </p:blipFill>
        <p:spPr>
          <a:xfrm>
            <a:off x="0" y="0"/>
            <a:ext cx="9144000" cy="6858000"/>
          </a:xfrm>
          <a:prstGeom prst="rect">
            <a:avLst/>
          </a:prstGeom>
        </p:spPr>
      </p:pic>
      <p:sp>
        <p:nvSpPr>
          <p:cNvPr id="5" name="4 Rectángulo"/>
          <p:cNvSpPr/>
          <p:nvPr/>
        </p:nvSpPr>
        <p:spPr>
          <a:xfrm>
            <a:off x="500034" y="357166"/>
            <a:ext cx="8072494" cy="5262979"/>
          </a:xfrm>
          <a:prstGeom prst="rect">
            <a:avLst/>
          </a:prstGeom>
        </p:spPr>
        <p:txBody>
          <a:bodyPr wrap="square">
            <a:spAutoFit/>
          </a:bodyPr>
          <a:lstStyle/>
          <a:p>
            <a:endParaRPr lang="es-MX" dirty="0" smtClean="0"/>
          </a:p>
          <a:p>
            <a:endParaRPr lang="es-MX" dirty="0" smtClean="0"/>
          </a:p>
          <a:p>
            <a:r>
              <a:rPr lang="es-MX" sz="2000" b="1" dirty="0" smtClean="0">
                <a:latin typeface="Arial" pitchFamily="34" charset="0"/>
                <a:cs typeface="Arial" pitchFamily="34" charset="0"/>
              </a:rPr>
              <a:t>Versión 10.2: "Jaguar"</a:t>
            </a:r>
          </a:p>
          <a:p>
            <a:r>
              <a:rPr lang="es-MX" sz="2000" i="1" dirty="0" smtClean="0">
                <a:latin typeface="Arial" pitchFamily="34" charset="0"/>
                <a:cs typeface="Arial" pitchFamily="34" charset="0"/>
              </a:rPr>
              <a:t>Artículo principal: Mac OS X v10.2</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El 23 de agosto de 2002, Apple presentó el Mac OS X v10.2 "Jaguar".</a:t>
            </a:r>
          </a:p>
          <a:p>
            <a:r>
              <a:rPr lang="es-MX" sz="2000" dirty="0" smtClean="0">
                <a:latin typeface="Arial" pitchFamily="34" charset="0"/>
                <a:cs typeface="Arial" pitchFamily="34" charset="0"/>
              </a:rPr>
              <a:t>Introdujo un aspecto más elegante y un numeroso grupo de mejoras (más de 150, de acuerdo con Apple), incluyendo </a:t>
            </a:r>
            <a:r>
              <a:rPr lang="es-MX" sz="2000" dirty="0" err="1" smtClean="0">
                <a:latin typeface="Arial" pitchFamily="34" charset="0"/>
                <a:cs typeface="Arial" pitchFamily="34" charset="0"/>
              </a:rPr>
              <a:t>Quartz</a:t>
            </a:r>
            <a:r>
              <a:rPr lang="es-MX" sz="2000" dirty="0" smtClean="0">
                <a:latin typeface="Arial" pitchFamily="34" charset="0"/>
                <a:cs typeface="Arial" pitchFamily="34" charset="0"/>
              </a:rPr>
              <a:t> Extreme, un repositorio general para información de contactos en la nueva Agenda, y un cliente de mensajería instantánea llamado </a:t>
            </a:r>
            <a:r>
              <a:rPr lang="es-MX" sz="2000" dirty="0" err="1" smtClean="0">
                <a:latin typeface="Arial" pitchFamily="34" charset="0"/>
                <a:cs typeface="Arial" pitchFamily="34" charset="0"/>
              </a:rPr>
              <a:t>iChat</a:t>
            </a:r>
            <a:endParaRPr lang="es-MX" sz="2000" dirty="0" smtClean="0">
              <a:latin typeface="Arial" pitchFamily="34" charset="0"/>
              <a:cs typeface="Arial" pitchFamily="34" charset="0"/>
            </a:endParaRPr>
          </a:p>
          <a:p>
            <a:endParaRPr lang="es-MX" sz="2000" dirty="0" smtClean="0">
              <a:latin typeface="Arial" pitchFamily="34" charset="0"/>
              <a:cs typeface="Arial" pitchFamily="34" charset="0"/>
            </a:endParaRPr>
          </a:p>
          <a:p>
            <a:r>
              <a:rPr lang="es-MX" sz="2000" b="1" dirty="0" smtClean="0">
                <a:latin typeface="Arial" pitchFamily="34" charset="0"/>
                <a:cs typeface="Arial" pitchFamily="34" charset="0"/>
              </a:rPr>
              <a:t>Versión 10.3: "</a:t>
            </a:r>
            <a:r>
              <a:rPr lang="es-MX" sz="2000" b="1" dirty="0" err="1" smtClean="0">
                <a:latin typeface="Arial" pitchFamily="34" charset="0"/>
                <a:cs typeface="Arial" pitchFamily="34" charset="0"/>
              </a:rPr>
              <a:t>Panther</a:t>
            </a:r>
            <a:r>
              <a:rPr lang="es-MX" sz="2000" b="1" dirty="0" smtClean="0">
                <a:latin typeface="Arial" pitchFamily="34" charset="0"/>
                <a:cs typeface="Arial" pitchFamily="34" charset="0"/>
              </a:rPr>
              <a:t>"</a:t>
            </a:r>
          </a:p>
          <a:p>
            <a:r>
              <a:rPr lang="es-MX" sz="2000" i="1" dirty="0" smtClean="0">
                <a:latin typeface="Arial" pitchFamily="34" charset="0"/>
                <a:cs typeface="Arial" pitchFamily="34" charset="0"/>
              </a:rPr>
              <a:t>Artículo principal: Mac OS X v10.3</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Mac OS X v10.3 "</a:t>
            </a:r>
            <a:r>
              <a:rPr lang="es-MX" sz="2000" dirty="0" err="1" smtClean="0">
                <a:latin typeface="Arial" pitchFamily="34" charset="0"/>
                <a:cs typeface="Arial" pitchFamily="34" charset="0"/>
              </a:rPr>
              <a:t>Panther</a:t>
            </a:r>
            <a:r>
              <a:rPr lang="es-MX" sz="2000" dirty="0" smtClean="0">
                <a:latin typeface="Arial" pitchFamily="34" charset="0"/>
                <a:cs typeface="Arial" pitchFamily="34" charset="0"/>
              </a:rPr>
              <a:t>" se lanzó el 24 de octubre de 2003. Además de tener un rendimiento mucho mayor, incorporó la mayor actualización en la interfaz de usuario. </a:t>
            </a:r>
          </a:p>
          <a:p>
            <a:endParaRPr lang="es-MX" sz="2000" dirty="0" smtClean="0">
              <a:latin typeface="Arial" pitchFamily="34" charset="0"/>
              <a:cs typeface="Arial" pitchFamily="34" charset="0"/>
            </a:endParaRPr>
          </a:p>
          <a:p>
            <a:endParaRPr lang="es-MX" sz="2000" dirty="0" smtClean="0">
              <a:latin typeface="Arial" pitchFamily="34" charset="0"/>
              <a:cs typeface="Arial" pitchFamily="34" charset="0"/>
            </a:endParaRPr>
          </a:p>
        </p:txBody>
      </p:sp>
    </p:spTree>
  </p:cSld>
  <p:clrMapOvr>
    <a:masterClrMapping/>
  </p:clrMapOvr>
  <p:transition>
    <p:dissolve/>
    <p:sndAc>
      <p:stSnd>
        <p:snd r:embed="rId2" name="click.wav" builtIn="1"/>
      </p:stSnd>
    </p:sndAc>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510</Words>
  <Application>Microsoft Office PowerPoint</Application>
  <PresentationFormat>Presentación en pantalla (4:3)</PresentationFormat>
  <Paragraphs>55</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MAC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Arturo</dc:creator>
  <cp:lastModifiedBy>Arturo</cp:lastModifiedBy>
  <cp:revision>27</cp:revision>
  <dcterms:created xsi:type="dcterms:W3CDTF">2010-08-30T02:16:02Z</dcterms:created>
  <dcterms:modified xsi:type="dcterms:W3CDTF">2010-08-31T02:48:36Z</dcterms:modified>
</cp:coreProperties>
</file>